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5" r:id="rId15"/>
    <p:sldId id="269" r:id="rId16"/>
    <p:sldId id="271" r:id="rId17"/>
    <p:sldId id="272" r:id="rId18"/>
    <p:sldId id="273" r:id="rId19"/>
    <p:sldId id="274" r:id="rId20"/>
    <p:sldId id="276" r:id="rId21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9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4" d="100"/>
          <a:sy n="74" d="100"/>
        </p:scale>
        <p:origin x="-1368" y="-96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F03778-3545-48ED-93CA-06785C62C6B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9935D-3B8B-4926-845A-D44BBAFFAC5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" name="Рисунок 5" descr="C:\Users\user\Desktop\Осторов слез\c734ea6d2092419fd12f096f66d2ecb444726c4c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052736"/>
            <a:ext cx="619305" cy="671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Осторов слез\c734ea6d2092419fd12f096f66d2ecb444726c4c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196752"/>
            <a:ext cx="619305" cy="671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Осторов слез\c734ea6d2092419fd12f096f66d2ecb444726c4c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132856"/>
            <a:ext cx="619305" cy="671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Desktop\Осторов слез\c734ea6d2092419fd12f096f66d2ecb444726c4c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132856"/>
            <a:ext cx="619305" cy="671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Desktop\Осторов слез\c734ea6d2092419fd12f096f66d2ecb444726c4c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772816"/>
            <a:ext cx="619305" cy="671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upload.wikimedia.org/wikipedia/commons/5/55/Set_of_soft_clouds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052737"/>
            <a:ext cx="2376265" cy="172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547664" y="3212976"/>
            <a:ext cx="1117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/>
              <a:t>Тает снег 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998E54-FD63-42CD-A692-F671BF4566C5}" type="datetimeFigureOut">
              <a:rPr lang="ru-RU" smtClean="0"/>
              <a:t>13.03.2017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5A57C0-E49A-4745-9D11-DB314DA7D05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5A57C0-E49A-4745-9D11-DB314DA7D05C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100000">
              <a:srgbClr val="00B05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muzei-mira.com/templates/museum/images/artist/levitan+.jpg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64807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Человек и мир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1268760"/>
            <a:ext cx="6480720" cy="1656184"/>
          </a:xfrm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rgbClr val="002060"/>
                </a:solidFill>
                <a:cs typeface="Aharoni" pitchFamily="2" charset="-79"/>
              </a:rPr>
              <a:t>Весенние изменения в природе</a:t>
            </a:r>
            <a:endParaRPr lang="ru-RU" sz="6000" dirty="0">
              <a:solidFill>
                <a:srgbClr val="002060"/>
              </a:solidFill>
              <a:cs typeface="Aharoni" pitchFamily="2" charset="-79"/>
            </a:endParaRPr>
          </a:p>
        </p:txBody>
      </p:sp>
      <p:pic>
        <p:nvPicPr>
          <p:cNvPr id="4" name="Рисунок 3" descr="https://i.ytimg.com/vi/SMvnGF8XgAY/maxresdefaul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05064"/>
            <a:ext cx="4032447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.imgur.com/dbWlvA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33049" cy="69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m2-tub-by.yandex.net/i?id=f128580b336bdd0d1fb3fffee58ef696-l&amp;n=1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58255"/>
            <a:ext cx="8280919" cy="4695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07704" y="620688"/>
            <a:ext cx="6104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Стало ярче светить солнце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332656"/>
            <a:ext cx="69485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Снег стал таять, потекли ручьи</a:t>
            </a:r>
            <a:r>
              <a:rPr lang="ru-RU" sz="4000" dirty="0" smtClean="0"/>
              <a:t>,</a:t>
            </a:r>
          </a:p>
          <a:p>
            <a:r>
              <a:rPr lang="ru-RU" sz="4000" dirty="0" smtClean="0"/>
              <a:t> </a:t>
            </a:r>
            <a:r>
              <a:rPr lang="ru-RU" sz="4000" dirty="0" smtClean="0"/>
              <a:t>закапала капель</a:t>
            </a:r>
            <a:endParaRPr lang="ru-RU" sz="4000" dirty="0"/>
          </a:p>
        </p:txBody>
      </p:sp>
      <p:pic>
        <p:nvPicPr>
          <p:cNvPr id="3" name="Рисунок 2" descr="https://s1-ssl.dmcdn.net/i-4/1280x720-FBc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8"/>
            <a:ext cx="4067944" cy="226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hdwallpapers8k.com/wp-content/uploads/winter-stream-nature-hd-wallpaper-1920x1080-3138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700808"/>
            <a:ext cx="3779912" cy="247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nastol.com.ua/pic/201208/1600x900/nastol.com.ua-2979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4293096"/>
            <a:ext cx="4572273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4392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Птицы вернулись домой из тёплых краёв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3068960"/>
            <a:ext cx="55647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Птицы вьют гнёзда</a:t>
            </a:r>
            <a:endParaRPr lang="ru-RU" sz="2800" dirty="0"/>
          </a:p>
        </p:txBody>
      </p:sp>
      <p:pic>
        <p:nvPicPr>
          <p:cNvPr id="4" name="Рисунок 3" descr="http://picview.info/download/20150731/duck-sky-flying-birds-flock-clouds-1280x7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92696"/>
            <a:ext cx="439248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im1-tub-by.yandex.net/i?id=a77782c7ca8bacae30282a8be9e8895e&amp;n=33&amp;h=215&amp;w=38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04664"/>
            <a:ext cx="269979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im1-tub-by.yandex.net/i?id=1e3b1c08e6da4b95c74b3d0ec88539bf&amp;n=33&amp;h=215&amp;w=38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2132856"/>
            <a:ext cx="363855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i.ytimg.com/vi/HBf4YboSX8A/maxresdefault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789040"/>
            <a:ext cx="4050332" cy="231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img3.goodfon.ru/original/1920x1080/8/49/gnezdo-vetki-priroda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4581128"/>
            <a:ext cx="4122340" cy="195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1"/>
            <a:ext cx="30963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Появились</a:t>
            </a:r>
            <a:r>
              <a:rPr lang="ru-RU" dirty="0" smtClean="0"/>
              <a:t> </a:t>
            </a:r>
            <a:r>
              <a:rPr lang="ru-RU" sz="2800" dirty="0" smtClean="0"/>
              <a:t>первые весенние </a:t>
            </a:r>
            <a:r>
              <a:rPr lang="ru-RU" sz="2800" dirty="0" smtClean="0"/>
              <a:t>цветы: </a:t>
            </a:r>
          </a:p>
          <a:p>
            <a:r>
              <a:rPr lang="ru-RU" sz="2800" dirty="0" smtClean="0"/>
              <a:t>  мать-и-мачеха</a:t>
            </a:r>
            <a:r>
              <a:rPr lang="ru-RU" sz="2800" dirty="0" smtClean="0"/>
              <a:t>, одуванчики</a:t>
            </a:r>
            <a:endParaRPr lang="ru-RU" sz="2800" dirty="0"/>
          </a:p>
        </p:txBody>
      </p:sp>
      <p:pic>
        <p:nvPicPr>
          <p:cNvPr id="3" name="Рисунок 2" descr="https://im1-tub-by.yandex.net/i?id=c383af25e659ab70598e09ef8f9b65e0&amp;n=33&amp;h=215&amp;w=38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260648"/>
            <a:ext cx="515071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www.nastol.com.ua/pic/201506/1600x900/nastol.com.ua-1406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56992"/>
            <a:ext cx="5940425" cy="334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7"/>
            <a:ext cx="6678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Появились насекомые – жуки, бабочки, муравьи</a:t>
            </a:r>
            <a:endParaRPr lang="ru-RU" sz="2800" dirty="0"/>
          </a:p>
        </p:txBody>
      </p:sp>
      <p:pic>
        <p:nvPicPr>
          <p:cNvPr id="3" name="Рисунок 2" descr="http://wallpaperscraft.ru/image/zhuk_kamen_nasekomoe_79514_2560x14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342014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i.ytimg.com/vi/WIa4VMVYF_Q/maxresdefaul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7" y="1556792"/>
            <a:ext cx="4968552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chemistry-chemists.com/N5_2016/P10/Ants_and_formicary-a2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365104"/>
            <a:ext cx="5112568" cy="226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http://www.stihi.ru/pics/2012/04/08/61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067944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755576" y="314096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Голубое небо</a:t>
            </a:r>
            <a:endParaRPr lang="ru-RU" dirty="0"/>
          </a:p>
        </p:txBody>
      </p:sp>
      <p:pic>
        <p:nvPicPr>
          <p:cNvPr id="18" name="Рисунок 17" descr="http://www.artleo.com/pic/201108/1366x768/artleo.com-5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3" y="0"/>
            <a:ext cx="4283968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http://mediasubs.ru/group/uploads/fo/foto-pejzazh/image2/kyYy00MDN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3429000"/>
            <a:ext cx="439248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 flipH="1">
            <a:off x="3707904" y="630932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Голубые тени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6948264" y="3212976"/>
            <a:ext cx="1570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Голубые снега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.imgur.com/RR3zDau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3851920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www.diets.ru/data/cache/2010dec/12/08/17173_4018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60648"/>
            <a:ext cx="4067944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oboi.kards.qip.ru/images/wallpaper/8d/87/100237_1280_8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3501008"/>
            <a:ext cx="439248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27584" y="335699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Голубые дали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308304" y="3284984"/>
            <a:ext cx="155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Голубые льды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419873" y="638132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Голубые на снегу следы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g.mota.ru/upload/wallpapers/2009/07/16/10/03/13545/nature_655-1280x10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352839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www.poetryclub.com.ua/upload/poem_all/00270628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88640"/>
            <a:ext cx="3491880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www.zhivopismira.ru/upload/248/667808544356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3356992"/>
            <a:ext cx="410445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3568" y="2996952"/>
            <a:ext cx="3068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Голубые сосульки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020272" y="2924944"/>
            <a:ext cx="183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Голубые лужи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23928" y="6237312"/>
            <a:ext cx="286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Весь мир голубой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100000">
              <a:srgbClr val="00B050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upload.wikimedia.org/wikipedia/commons/5/55/Set_of_soft_clouds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60648"/>
            <a:ext cx="136815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kazakh-zerno.kz/images/novii_sait/pogoda_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7" y="404664"/>
            <a:ext cx="1152127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www.rylsk.ru/galery/data/kapel-rylsk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404664"/>
            <a:ext cx="1339997" cy="209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rasfokus.ru/images/photos/small/b83bb4aebd93f4bfc1fe0a667b4763b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420888"/>
            <a:ext cx="154766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i.allday.ru/2a/b9/51/1309452839_allday.ru_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2348880"/>
            <a:ext cx="2304255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s://im1-tub-by.yandex.net/i?id=044ab3265c53f39355715a42bb6886b4&amp;n=33&amp;h=215&amp;w=323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2636912"/>
            <a:ext cx="201622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oboi.kards.qip.ru/images/wallpaper/ec/ae/110316_1280_80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600" y="4293096"/>
            <a:ext cx="1430187" cy="1518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zhurnal.siwatcher.ru/img/k/kamyshewa_o_w/podsnezhnik/49a3f682947ac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63888" y="4494362"/>
            <a:ext cx="1471092" cy="1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www.studfiles.ru/html/2706/228/html_ZIurzAnxXn.We6I/htmlconvd-L2vltk_html_871bcd8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04815" y="3501008"/>
            <a:ext cx="1439185" cy="234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" y="1916832"/>
            <a:ext cx="125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1.Тает снег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691680" y="177281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2.Небо голубое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2987824" y="1700808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3.Ярко светит солнце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4644008" y="1628800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4.На деревьях появляются почки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6012160" y="1772816"/>
            <a:ext cx="15121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5.Из почек появляются первые листочки</a:t>
            </a:r>
            <a:endParaRPr lang="ru-RU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7524328" y="2564904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6.Начинается капель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1" y="4149080"/>
            <a:ext cx="1403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7.Бегут ручьи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2267744" y="3933056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8.Прилетают с </a:t>
            </a:r>
            <a:r>
              <a:rPr lang="ru-RU" dirty="0" smtClean="0"/>
              <a:t>юга                                      птицы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5436096" y="4077072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9.Показалась первая зелёная травка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1547664" y="5877272"/>
            <a:ext cx="15121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11.Появляются первые бабочки и другие насекомые</a:t>
            </a:r>
            <a:endParaRPr lang="ru-RU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3563888" y="6237313"/>
            <a:ext cx="1728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12.Расцветают подснежники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7668344" y="580526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10.Наступила весна</a:t>
            </a:r>
            <a:endParaRPr lang="ru-RU" dirty="0"/>
          </a:p>
        </p:txBody>
      </p:sp>
      <p:pic>
        <p:nvPicPr>
          <p:cNvPr id="31" name="Рисунок 30" descr="https://i.ytimg.com/vi/2-Svf7lyg24/maxresdefault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512" y="404664"/>
            <a:ext cx="129614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http://wpapers.ru/wallpapers/nature/17281/download/2048x1152_u0410u043fu0440u0435u043bu044cu0441u043au043eu0435-u043fu0440u043eu0431u0443u0436u0434u0435u043du0438u0435.jpg"/>
          <p:cNvPicPr/>
          <p:nvPr/>
        </p:nvPicPr>
        <p:blipFill>
          <a:blip r:embed="rId12" cstate="print"/>
          <a:srcRect l="32229" t="32764" r="42918" b="27920"/>
          <a:stretch>
            <a:fillRect/>
          </a:stretch>
        </p:blipFill>
        <p:spPr bwMode="auto">
          <a:xfrm>
            <a:off x="6012160" y="404664"/>
            <a:ext cx="147637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https://i.ytimg.com/vi/ZZSDBX61nGE/maxresdefault.jpg"/>
          <p:cNvPicPr/>
          <p:nvPr/>
        </p:nvPicPr>
        <p:blipFill>
          <a:blip r:embed="rId13" cstate="print"/>
          <a:srcRect l="18760" r="24960"/>
          <a:stretch>
            <a:fillRect/>
          </a:stretch>
        </p:blipFill>
        <p:spPr bwMode="auto">
          <a:xfrm>
            <a:off x="3203848" y="332656"/>
            <a:ext cx="1152128" cy="13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im2-tub-by.yandex.net/i?id=6ea84af17aca62295c110f9f08b75626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243408"/>
            <a:ext cx="9324528" cy="7344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m2-tub-by.yandex.net/i?id=6ea84af17aca62295c110f9f08b75626-l&amp;n=1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60648"/>
            <a:ext cx="5940425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195736" y="5589240"/>
            <a:ext cx="4106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Подведение итогов урока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bigslide.ru/images/14/13857/960/img4.jpg"/>
          <p:cNvPicPr/>
          <p:nvPr/>
        </p:nvPicPr>
        <p:blipFill>
          <a:blip r:embed="rId2" cstate="print"/>
          <a:srcRect l="3694" t="39364" r="67776" b="17893"/>
          <a:stretch>
            <a:fillRect/>
          </a:stretch>
        </p:blipFill>
        <p:spPr bwMode="auto">
          <a:xfrm>
            <a:off x="0" y="1"/>
            <a:ext cx="3059832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bigslide.ru/images/14/13857/960/img4.jpg"/>
          <p:cNvPicPr/>
          <p:nvPr/>
        </p:nvPicPr>
        <p:blipFill>
          <a:blip r:embed="rId2" cstate="print"/>
          <a:srcRect l="33830" t="38760" r="34003" b="18010"/>
          <a:stretch>
            <a:fillRect/>
          </a:stretch>
        </p:blipFill>
        <p:spPr bwMode="auto">
          <a:xfrm>
            <a:off x="3131840" y="1772816"/>
            <a:ext cx="295232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bigslide.ru/images/14/13857/960/img4.jpg"/>
          <p:cNvPicPr/>
          <p:nvPr/>
        </p:nvPicPr>
        <p:blipFill>
          <a:blip r:embed="rId2" cstate="print"/>
          <a:srcRect l="67661" t="38855" r="1617" b="17894"/>
          <a:stretch>
            <a:fillRect/>
          </a:stretch>
        </p:blipFill>
        <p:spPr bwMode="auto">
          <a:xfrm>
            <a:off x="6156176" y="2780928"/>
            <a:ext cx="2987824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3568" y="3933056"/>
            <a:ext cx="2137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Ранняя весна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923928" y="4869160"/>
            <a:ext cx="1693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Разгар весны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732240" y="616530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Поздняя весна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ds-raduga.su/upload/iblock/a3f/8%20%D0%BC%D0%B0%D1%80%D1%82%D0%B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3573016"/>
            <a:ext cx="412234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im2-tub-by.yandex.net/i?id=ae87b92520b8d0294dd9cb9c17029c23-l&amp;n=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4032448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takefon.com/_ld/30/4408535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7684" y="980728"/>
            <a:ext cx="3906316" cy="2462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139952" y="188640"/>
            <a:ext cx="1431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МАРТ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5936" y="404664"/>
            <a:ext cx="2397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АПРЕЛЬ</a:t>
            </a:r>
            <a:endParaRPr lang="ru-RU" sz="4000" dirty="0"/>
          </a:p>
        </p:txBody>
      </p:sp>
      <p:pic>
        <p:nvPicPr>
          <p:cNvPr id="3" name="Рисунок 2" descr="http://www.radionetplus.ru/uploads/posts/2013-03/1364537376_peyzazhi-na-rabochiy-stol-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4284241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hdwallpapers8k.com/wp-content/uploads/birch-forest-nature-hd-wallpaper-1920x1080-2976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4452615"/>
            <a:ext cx="5184576" cy="2405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333v.ru/uploads/45/451e95578f0f4c1b330d49dcd8f90dfc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340768"/>
            <a:ext cx="403244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07904" y="476672"/>
            <a:ext cx="21664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dirty="0" smtClean="0">
                <a:solidFill>
                  <a:prstClr val="black"/>
                </a:solidFill>
              </a:rPr>
              <a:t>МАЙ</a:t>
            </a:r>
            <a:endParaRPr lang="ru-RU" sz="4000" dirty="0">
              <a:solidFill>
                <a:prstClr val="black"/>
              </a:solidFill>
            </a:endParaRPr>
          </a:p>
        </p:txBody>
      </p:sp>
      <p:pic>
        <p:nvPicPr>
          <p:cNvPr id="4" name="Рисунок 3" descr="https://im3-tub-by.yandex.net/i?id=c7ee7980853962323447cdba414125f0-l&amp;n=1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4221088"/>
            <a:ext cx="439248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img2.goodfon.ru/original/1536x864/9/55/vesna-makro-cvety-sire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8760"/>
            <a:ext cx="4392488" cy="2117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im2-tub-by.yandex.net/i?id=5ce05d4e0b73ffc4180898b1abde29f7&amp;n=33&amp;h=215&amp;w=38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17032"/>
            <a:ext cx="363855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.imgur.com/dbWlvAS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700808"/>
            <a:ext cx="370790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саак Ильич Левитан, биография и картины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980728"/>
            <a:ext cx="6696743" cy="558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Исаак Ильич Левитан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охожее изображени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5076825" cy="647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508104" y="1412776"/>
            <a:ext cx="3495124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Картина</a:t>
            </a:r>
          </a:p>
          <a:p>
            <a:r>
              <a:rPr lang="ru-RU" sz="4000" dirty="0" smtClean="0"/>
              <a:t> «Весна – </a:t>
            </a:r>
          </a:p>
          <a:p>
            <a:r>
              <a:rPr lang="ru-RU" sz="4000" dirty="0" smtClean="0"/>
              <a:t>большая вода»</a:t>
            </a:r>
          </a:p>
          <a:p>
            <a:endParaRPr lang="ru-RU" sz="4000" dirty="0" smtClean="0"/>
          </a:p>
          <a:p>
            <a:endParaRPr lang="ru-RU" sz="4000" dirty="0" smtClean="0"/>
          </a:p>
          <a:p>
            <a:endParaRPr lang="ru-RU" sz="4000" dirty="0" smtClean="0"/>
          </a:p>
          <a:p>
            <a:endParaRPr lang="ru-RU" sz="4000" dirty="0" smtClean="0"/>
          </a:p>
          <a:p>
            <a:r>
              <a:rPr lang="ru-RU" sz="4000" dirty="0" smtClean="0"/>
              <a:t>Левитан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m3-tub-by.yandex.net/i?id=a40a5ab10d8dcab74f1e18007ebdbd6f-l&amp;n=1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556792"/>
            <a:ext cx="7290692" cy="509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15616" y="332656"/>
            <a:ext cx="60959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Физкультминутка «Ручеек»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399</TotalTime>
  <Words>135</Words>
  <Application>Microsoft Office PowerPoint</Application>
  <PresentationFormat>Экран (4:3)</PresentationFormat>
  <Paragraphs>49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Человек и мир</vt:lpstr>
      <vt:lpstr>Слайд 2</vt:lpstr>
      <vt:lpstr>Слайд 3</vt:lpstr>
      <vt:lpstr>Слайд 4</vt:lpstr>
      <vt:lpstr>Слайд 5</vt:lpstr>
      <vt:lpstr>Слайд 6</vt:lpstr>
      <vt:lpstr>Исаак Ильич Левитан 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Человек и мир</dc:title>
  <dc:creator>user</dc:creator>
  <cp:lastModifiedBy>user</cp:lastModifiedBy>
  <cp:revision>41</cp:revision>
  <dcterms:created xsi:type="dcterms:W3CDTF">2017-02-23T07:07:16Z</dcterms:created>
  <dcterms:modified xsi:type="dcterms:W3CDTF">2017-03-13T07:49:46Z</dcterms:modified>
</cp:coreProperties>
</file>